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C8A3-E46A-4784-BCB1-3A226EE0C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BBB9F-F77A-4C75-9115-27B37A17B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01775-0E6F-4209-9C12-2E7F5FF0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29A7F-F0A4-4259-B7B5-F3F87696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C1F9-9E02-425C-AC4F-79FB5101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EEE-8F4C-4FAC-BA9F-94587383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8FC72-868D-4C55-BCE1-8ABA50BF2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B9EC-8D04-4423-A210-74A129CE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16FD9-84AD-4B6A-A7E1-DAFBC612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D2EF-81C2-4EB5-A1EE-82551C91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5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5087F-694E-4C69-A1D3-150283B55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A997B-04EC-4216-81C7-0B13202A4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E2C7-2B9D-4D70-9D28-CB84DA61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D36F9-5F4C-49F5-AEB1-AA993108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A88A-098D-410D-BBC0-C9144BDD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19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DDCD-6F21-4C9F-9807-9D236E72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789C-7784-4FB4-BD6A-43CB9956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DE56C-3A9A-4D40-B3F1-5C0B44D2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DB0F-FA62-40AE-B64F-E04B5A78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972DB-4AAD-4653-8E72-21D60575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42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A6A9-B9EF-426D-AFB4-75413E98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10F20-31D3-493E-B151-55A8515F9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A7E3-906D-48C7-9F81-AC3FCF03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EA074-5908-4903-B81F-A1AFE4CA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B4D6-A333-46D0-B858-EC248F56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68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EDA6-587A-4373-973C-6AFCC5F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D537-09FF-4A45-8633-5E91F83D7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9B109-CC49-4B38-996C-900F1AD29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5388-5A67-4871-8D12-BD582CE1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02B83-507A-43A9-9F16-1E639E2C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F5B76-466B-4688-A0C0-B97CD71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6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81F0-4E1F-433A-AE72-B4A5C7BE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CA7D-8917-47E4-82E5-B9124FE4E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E1DD9-5DCF-4A6E-9F3B-A45302066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373EF-9262-4808-B249-33056BB82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014-5747-4A58-9944-0E3FC233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6F0208-3243-4414-801F-050F034C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69FE-FFE2-4099-8DCD-3BBBB88B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A5C84-5EF5-46EA-9E1B-FE8E0616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33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77E3-BDC9-492C-A6CB-EA611986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CC082-263F-464D-9C5C-D60AA6E5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83A4F-2231-4049-A3E1-0D627C94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F0231-353D-4B86-9B48-A186A116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15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2DF57-18C0-4118-AA81-C848B7E5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E6D24-97AB-4C18-B20F-D0CA02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83CA1-7327-43B5-80E8-B3F2724A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2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1DE5-F594-434D-8B94-9731309A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D815-E99E-421D-AAAB-1A5511AD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1BB2A-6671-4FAF-98C9-227F4E46E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174AE-1B62-4C21-9FBD-AE357971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2A28-887B-49C0-870F-075940AC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ECCA0-993E-4C0F-A658-782167C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60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3C1A-D630-49AD-93F6-4DE91782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4EE5B-EDA3-4572-9D15-73035D542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0B8C-F1B4-4033-936C-0BB0953C7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8EE9A-FF4C-431C-AC2F-296C4EF2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E90C1-71CB-4594-851A-E436C000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60F47-5055-4DAB-B15D-1911F26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36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89989-B828-4721-979B-9CB1E1F0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18B0-FE00-4388-A0A1-46FBEFA7C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B8B9-F131-4B89-B8E3-24FD8A79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AD86E-4B7D-4A2A-BE90-F9C53ADA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D180-5776-4CEC-8B3E-CAABC1E13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74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8BC10-0A70-44F0-8742-11545BE3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85" y="118082"/>
            <a:ext cx="9603743" cy="6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7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DA738-C5F3-4568-8338-3F81F5B0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2" y="105508"/>
            <a:ext cx="10731956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4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64E3F-FB87-4442-98B2-EA5EAE8C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8" y="93784"/>
            <a:ext cx="10293971" cy="66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03FC0-195A-4995-85BC-B6B4B43F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07" y="158261"/>
            <a:ext cx="10182540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4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EC23E-AD19-4B9C-AE76-278BAB4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3" y="105507"/>
            <a:ext cx="9896463" cy="66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92685-3429-4F2D-8D88-EA4ED2BC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82" y="93784"/>
            <a:ext cx="10354256" cy="64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7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4853D-4E7F-4028-864A-114E6A1F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2" y="222738"/>
            <a:ext cx="9662387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CEB80-0FBD-4B65-A408-1D03C8E0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26" y="140677"/>
            <a:ext cx="10300734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2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44407-D520-47A0-844A-0F50D625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40" y="222738"/>
            <a:ext cx="10067365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28BBAE-5650-40EA-A629-9D89B086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66" y="140677"/>
            <a:ext cx="9529097" cy="65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CC9A4-64FC-406F-8C92-C9C40EAE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4" y="123092"/>
            <a:ext cx="9623979" cy="66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379FD-DD95-4F70-9FD0-176BB1E8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9" y="339968"/>
            <a:ext cx="9104742" cy="65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B8127-6106-4124-A7F1-02D5853B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53" y="281354"/>
            <a:ext cx="9771585" cy="62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7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05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CF7B9-5244-45FF-ABAF-BB0054AA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9" y="550985"/>
            <a:ext cx="1111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A146E-599C-4F1D-8A00-7E971C2C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3" y="87923"/>
            <a:ext cx="9531033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F8DAA-D498-459B-A3F8-54AA6E71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84" y="46892"/>
            <a:ext cx="10734662" cy="662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2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A7B89-F61C-490B-BEA0-C899A55C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94" y="187569"/>
            <a:ext cx="10646749" cy="64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2428E-4E44-4DDD-BDD9-9474C0C5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47637"/>
            <a:ext cx="112109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4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D201D-40F8-459F-8825-EE332B7A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21" y="193431"/>
            <a:ext cx="10881111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454AD-0095-4DFC-96E6-5963BB80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27" y="123091"/>
            <a:ext cx="9768688" cy="66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953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02&quot;&gt;&lt;/object&gt;&lt;object type=&quot;2&quot; unique_id=&quot;10003&quot;&gt;&lt;object type=&quot;3&quot; unique_id=&quot;11349&quot;&gt;&lt;property id=&quot;20148&quot; value=&quot;5&quot;/&gt;&lt;property id=&quot;20300&quot; value=&quot;Slide 1&quot;/&gt;&lt;property id=&quot;20307&quot; value=&quot;256&quot;/&gt;&lt;/object&gt;&lt;object type=&quot;3&quot; unique_id=&quot;11485&quot;&gt;&lt;property id=&quot;20148&quot; value=&quot;5&quot;/&gt;&lt;property id=&quot;20300&quot; value=&quot;Slide 2&quot;/&gt;&lt;property id=&quot;20307&quot; value=&quot;257&quot;/&gt;&lt;/object&gt;&lt;object type=&quot;3&quot; unique_id=&quot;12015&quot;&gt;&lt;property id=&quot;20148&quot; value=&quot;5&quot;/&gt;&lt;property id=&quot;20300&quot; value=&quot;Slide 3&quot;/&gt;&lt;property id=&quot;20307&quot; value=&quot;258&quot;/&gt;&lt;/object&gt;&lt;object type=&quot;3&quot; unique_id=&quot;12016&quot;&gt;&lt;property id=&quot;20148&quot; value=&quot;5&quot;/&gt;&lt;property id=&quot;20300&quot; value=&quot;Slide 4&quot;/&gt;&lt;property id=&quot;20307&quot; value=&quot;259&quot;/&gt;&lt;/object&gt;&lt;object type=&quot;3&quot; unique_id=&quot;12017&quot;&gt;&lt;property id=&quot;20148&quot; value=&quot;5&quot;/&gt;&lt;property id=&quot;20300&quot; value=&quot;Slide 5&quot;/&gt;&lt;property id=&quot;20307&quot; value=&quot;260&quot;/&gt;&lt;/object&gt;&lt;object type=&quot;3&quot; unique_id=&quot;12018&quot;&gt;&lt;property id=&quot;20148&quot; value=&quot;5&quot;/&gt;&lt;property id=&quot;20300&quot; value=&quot;Slide 6&quot;/&gt;&lt;property id=&quot;20307&quot; value=&quot;261&quot;/&gt;&lt;/object&gt;&lt;object type=&quot;3&quot; unique_id=&quot;12019&quot;&gt;&lt;property id=&quot;20148&quot; value=&quot;5&quot;/&gt;&lt;property id=&quot;20300&quot; value=&quot;Slide 7&quot;/&gt;&lt;property id=&quot;20307&quot; value=&quot;262&quot;/&gt;&lt;/object&gt;&lt;object type=&quot;3&quot; unique_id=&quot;12020&quot;&gt;&lt;property id=&quot;20148&quot; value=&quot;5&quot;/&gt;&lt;property id=&quot;20300&quot; value=&quot;Slide 8&quot;/&gt;&lt;property id=&quot;20307&quot; value=&quot;263&quot;/&gt;&lt;/object&gt;&lt;object type=&quot;3&quot; unique_id=&quot;12021&quot;&gt;&lt;property id=&quot;20148&quot; value=&quot;5&quot;/&gt;&lt;property id=&quot;20300&quot; value=&quot;Slide 9&quot;/&gt;&lt;property id=&quot;20307&quot; value=&quot;264&quot;/&gt;&lt;/object&gt;&lt;object type=&quot;3&quot; unique_id=&quot;12022&quot;&gt;&lt;property id=&quot;20148&quot; value=&quot;5&quot;/&gt;&lt;property id=&quot;20300&quot; value=&quot;Slide 10&quot;/&gt;&lt;property id=&quot;20307&quot; value=&quot;265&quot;/&gt;&lt;/object&gt;&lt;object type=&quot;3&quot; unique_id=&quot;12023&quot;&gt;&lt;property id=&quot;20148&quot; value=&quot;5&quot;/&gt;&lt;property id=&quot;20300&quot; value=&quot;Slide 11&quot;/&gt;&lt;property id=&quot;20307&quot; value=&quot;266&quot;/&gt;&lt;/object&gt;&lt;object type=&quot;3&quot; unique_id=&quot;12024&quot;&gt;&lt;property id=&quot;20148&quot; value=&quot;5&quot;/&gt;&lt;property id=&quot;20300&quot; value=&quot;Slide 12&quot;/&gt;&lt;property id=&quot;20307&quot; value=&quot;267&quot;/&gt;&lt;/object&gt;&lt;object type=&quot;3&quot; unique_id=&quot;12025&quot;&gt;&lt;property id=&quot;20148&quot; value=&quot;5&quot;/&gt;&lt;property id=&quot;20300&quot; value=&quot;Slide 13&quot;/&gt;&lt;property id=&quot;20307&quot; value=&quot;268&quot;/&gt;&lt;/object&gt;&lt;object type=&quot;3&quot; unique_id=&quot;12026&quot;&gt;&lt;property id=&quot;20148&quot; value=&quot;5&quot;/&gt;&lt;property id=&quot;20300&quot; value=&quot;Slide 14&quot;/&gt;&lt;property id=&quot;20307&quot; value=&quot;269&quot;/&gt;&lt;/object&gt;&lt;object type=&quot;3&quot; unique_id=&quot;12027&quot;&gt;&lt;property id=&quot;20148&quot; value=&quot;5&quot;/&gt;&lt;property id=&quot;20300&quot; value=&quot;Slide 15&quot;/&gt;&lt;property id=&quot;20307&quot; value=&quot;270&quot;/&gt;&lt;/object&gt;&lt;object type=&quot;3&quot; unique_id=&quot;12028&quot;&gt;&lt;property id=&quot;20148&quot; value=&quot;5&quot;/&gt;&lt;property id=&quot;20300&quot; value=&quot;Slide 16&quot;/&gt;&lt;property id=&quot;20307&quot; value=&quot;271&quot;/&gt;&lt;/object&gt;&lt;object type=&quot;3&quot; unique_id=&quot;12029&quot;&gt;&lt;property id=&quot;20148&quot; value=&quot;5&quot;/&gt;&lt;property id=&quot;20300&quot; value=&quot;Slide 17&quot;/&gt;&lt;property id=&quot;20307&quot; value=&quot;272&quot;/&gt;&lt;/object&gt;&lt;object type=&quot;3&quot; unique_id=&quot;12030&quot;&gt;&lt;property id=&quot;20148&quot; value=&quot;5&quot;/&gt;&lt;property id=&quot;20300&quot; value=&quot;Slide 18&quot;/&gt;&lt;property id=&quot;20307&quot; value=&quot;273&quot;/&gt;&lt;/object&gt;&lt;object type=&quot;3&quot; unique_id=&quot;12031&quot;&gt;&lt;property id=&quot;20148&quot; value=&quot;5&quot;/&gt;&lt;property id=&quot;20300&quot; value=&quot;Slide 19&quot;/&gt;&lt;property id=&quot;20307&quot; value=&quot;274&quot;/&gt;&lt;/object&gt;&lt;object type=&quot;3&quot; unique_id=&quot;12032&quot;&gt;&lt;property id=&quot;20148&quot; value=&quot;5&quot;/&gt;&lt;property id=&quot;20300&quot; value=&quot;Slide 20&quot;/&gt;&lt;property id=&quot;20307&quot; value=&quot;275&quot;/&gt;&lt;/object&gt;&lt;object type=&quot;3&quot; unique_id=&quot;12033&quot;&gt;&lt;property id=&quot;20148&quot; value=&quot;5&quot;/&gt;&lt;property id=&quot;20300&quot; value=&quot;Slide 21&quot;/&gt;&lt;property id=&quot;20307&quot; value=&quot;27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</dc:creator>
  <cp:lastModifiedBy>Ti</cp:lastModifiedBy>
  <cp:revision>25</cp:revision>
  <dcterms:created xsi:type="dcterms:W3CDTF">2021-10-10T09:04:04Z</dcterms:created>
  <dcterms:modified xsi:type="dcterms:W3CDTF">2021-10-28T07:23:50Z</dcterms:modified>
</cp:coreProperties>
</file>